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62" r:id="rId10"/>
    <p:sldId id="263" r:id="rId11"/>
    <p:sldId id="279" r:id="rId12"/>
    <p:sldId id="280" r:id="rId13"/>
    <p:sldId id="281" r:id="rId14"/>
    <p:sldId id="270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uar" initials="J" lastIdx="1" clrIdx="0">
    <p:extLst>
      <p:ext uri="{19B8F6BF-5375-455C-9EA6-DF929625EA0E}">
        <p15:presenceInfo xmlns:p15="http://schemas.microsoft.com/office/powerpoint/2012/main" userId="Jagu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3"/>
    <a:srgbClr val="52CEE4"/>
    <a:srgbClr val="00619A"/>
    <a:srgbClr val="A0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6" autoAdjust="0"/>
    <p:restoredTop sz="94626"/>
  </p:normalViewPr>
  <p:slideViewPr>
    <p:cSldViewPr snapToGrid="0">
      <p:cViewPr varScale="1">
        <p:scale>
          <a:sx n="105" d="100"/>
          <a:sy n="105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B8DB4-032E-4B74-9740-5B5B9FA029B3}" type="datetimeFigureOut">
              <a:rPr lang="fr-CA" smtClean="0"/>
              <a:t>19-02-27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C41F8-A43A-4958-AE05-344DEB6532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339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À adapter</a:t>
            </a:r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41F8-A43A-4958-AE05-344DEB6532D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170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À adapter</a:t>
            </a:r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41F8-A43A-4958-AE05-344DEB6532D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483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À adapter</a:t>
            </a:r>
            <a:endParaRPr lang="fr-CA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41F8-A43A-4958-AE05-344DEB6532DD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387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E0FF-FEF9-46EC-8A8F-299B793924C6}" type="datetime1">
              <a:rPr lang="fr-CA" smtClean="0"/>
              <a:t>19-02-27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787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6FD-141D-41EE-831F-520E163E2163}" type="datetime1">
              <a:rPr lang="fr-CA" smtClean="0"/>
              <a:t>19-02-27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669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62EE-E830-4A4B-804B-A01E89719E5F}" type="datetime1">
              <a:rPr lang="fr-CA" smtClean="0"/>
              <a:t>19-02-27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26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CC17-F033-42F5-9177-BCED9806D63F}" type="datetime1">
              <a:rPr lang="fr-CA" smtClean="0"/>
              <a:t>19-02-27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910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3005-FD0B-4E2E-9DB3-1AFD94B6A738}" type="datetime1">
              <a:rPr lang="fr-CA" smtClean="0"/>
              <a:t>19-02-27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460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97F8-DA8F-4024-B16C-21F2969E2361}" type="datetime1">
              <a:rPr lang="fr-CA" smtClean="0"/>
              <a:t>19-02-27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618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F5FC-4C5D-4B98-987B-E957CAE6F816}" type="datetime1">
              <a:rPr lang="fr-CA" smtClean="0"/>
              <a:t>19-02-27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4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B12D-7940-4350-99C6-F138CBB23618}" type="datetime1">
              <a:rPr lang="fr-CA" smtClean="0"/>
              <a:t>19-02-27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292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7917-2052-41D3-BEDE-3C7A83220630}" type="datetime1">
              <a:rPr lang="fr-CA" smtClean="0"/>
              <a:t>19-02-27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163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88FB-77D8-4E98-9ED6-442DA1E46ED5}" type="datetime1">
              <a:rPr lang="fr-CA" smtClean="0"/>
              <a:t>19-02-27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518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F0CA-94DF-4882-821A-A64F287DD707}" type="datetime1">
              <a:rPr lang="fr-CA" smtClean="0"/>
              <a:t>19-02-27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972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EFB3D-B903-43A6-921B-00DB6681C5D1}" type="datetime1">
              <a:rPr lang="fr-CA" smtClean="0"/>
              <a:t>19-02-27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C4E8-6CDC-471F-8446-B7A09B3B3B7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545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34F9-F11D-AA49-AA52-E8732AE7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1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33532B-BCFB-854C-96DA-2CA7A3D36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0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776"/>
            <a:ext cx="7886700" cy="1325563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</a:t>
            </a:r>
            <a:endParaRPr lang="fr-CA" b="1" dirty="0">
              <a:solidFill>
                <a:srgbClr val="004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587246"/>
              </p:ext>
            </p:extLst>
          </p:nvPr>
        </p:nvGraphicFramePr>
        <p:xfrm>
          <a:off x="628650" y="1332339"/>
          <a:ext cx="7886700" cy="404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76204588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818971609"/>
                    </a:ext>
                  </a:extLst>
                </a:gridCol>
              </a:tblGrid>
              <a:tr h="1010790">
                <a:tc>
                  <a:txBody>
                    <a:bodyPr/>
                    <a:lstStyle/>
                    <a:p>
                      <a:pPr algn="ctr"/>
                      <a:r>
                        <a:rPr lang="en-CA" sz="3000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Points</a:t>
                      </a:r>
                      <a:r>
                        <a:rPr lang="en-CA" sz="3000" baseline="0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 forts</a:t>
                      </a:r>
                      <a:endParaRPr lang="fr-CA" sz="3000" dirty="0">
                        <a:solidFill>
                          <a:srgbClr val="004173"/>
                        </a:solidFill>
                        <a:latin typeface="Avenir Roman" panose="02000503020000020003" pitchFamily="2" charset="0"/>
                      </a:endParaRPr>
                    </a:p>
                  </a:txBody>
                  <a:tcPr anchor="ctr">
                    <a:solidFill>
                      <a:srgbClr val="A0E3F3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000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Points </a:t>
                      </a:r>
                      <a:r>
                        <a:rPr lang="en-CA" sz="3000" dirty="0" err="1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faibles</a:t>
                      </a:r>
                      <a:endParaRPr lang="fr-CA" sz="3000" dirty="0">
                        <a:solidFill>
                          <a:srgbClr val="004173"/>
                        </a:solidFill>
                        <a:latin typeface="Avenir Roman" panose="02000503020000020003" pitchFamily="2" charset="0"/>
                      </a:endParaRPr>
                    </a:p>
                  </a:txBody>
                  <a:tcPr anchor="ctr">
                    <a:solidFill>
                      <a:srgbClr val="A0E3F3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951611"/>
                  </a:ext>
                </a:extLst>
              </a:tr>
              <a:tr h="101079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Les</a:t>
                      </a:r>
                      <a:r>
                        <a:rPr lang="en-CA" baseline="0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 </a:t>
                      </a:r>
                      <a:r>
                        <a:rPr lang="en-CA" baseline="0" dirty="0" err="1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bouteilles</a:t>
                      </a:r>
                      <a:r>
                        <a:rPr lang="en-CA" baseline="0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 </a:t>
                      </a:r>
                      <a:r>
                        <a:rPr lang="en-CA" baseline="0" dirty="0" err="1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d’eau</a:t>
                      </a:r>
                      <a:r>
                        <a:rPr lang="en-CA" baseline="0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 </a:t>
                      </a:r>
                      <a:r>
                        <a:rPr lang="en-CA" baseline="0" dirty="0" err="1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bannies</a:t>
                      </a:r>
                      <a:r>
                        <a:rPr lang="en-CA" baseline="0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 et les </a:t>
                      </a:r>
                      <a:r>
                        <a:rPr lang="en-CA" baseline="0" dirty="0" err="1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fontaines</a:t>
                      </a:r>
                      <a:endParaRPr lang="fr-CA" dirty="0">
                        <a:solidFill>
                          <a:srgbClr val="004173"/>
                        </a:solidFill>
                        <a:latin typeface="Avenir Roman" panose="02000503020000020003" pitchFamily="2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La</a:t>
                      </a:r>
                      <a:r>
                        <a:rPr lang="en-CA" baseline="0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 </a:t>
                      </a:r>
                      <a:r>
                        <a:rPr lang="en-CA" baseline="0" dirty="0" err="1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cafétéria</a:t>
                      </a:r>
                      <a:r>
                        <a:rPr lang="en-CA" baseline="0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 (</a:t>
                      </a:r>
                      <a:r>
                        <a:rPr lang="en-CA" baseline="0" dirty="0" err="1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couverts</a:t>
                      </a:r>
                      <a:r>
                        <a:rPr lang="en-CA" baseline="0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 à usage unique, </a:t>
                      </a:r>
                      <a:r>
                        <a:rPr lang="en-CA" baseline="0" dirty="0" err="1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pailles</a:t>
                      </a:r>
                      <a:r>
                        <a:rPr lang="en-CA" baseline="0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, etc.)</a:t>
                      </a:r>
                      <a:endParaRPr lang="fr-CA" dirty="0">
                        <a:solidFill>
                          <a:srgbClr val="004173"/>
                        </a:solidFill>
                        <a:latin typeface="Avenir Roman" panose="02000503020000020003" pitchFamily="2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47536"/>
                  </a:ext>
                </a:extLst>
              </a:tr>
              <a:tr h="101079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B</a:t>
                      </a:r>
                      <a:endParaRPr lang="fr-CA" dirty="0">
                        <a:solidFill>
                          <a:srgbClr val="004173"/>
                        </a:solidFill>
                        <a:latin typeface="Avenir Roman" panose="02000503020000020003" pitchFamily="2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Y</a:t>
                      </a:r>
                      <a:endParaRPr lang="fr-CA" dirty="0">
                        <a:solidFill>
                          <a:srgbClr val="004173"/>
                        </a:solidFill>
                        <a:latin typeface="Avenir Roman" panose="02000503020000020003" pitchFamily="2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18705"/>
                  </a:ext>
                </a:extLst>
              </a:tr>
              <a:tr h="101079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C</a:t>
                      </a:r>
                      <a:endParaRPr lang="fr-CA" dirty="0">
                        <a:solidFill>
                          <a:srgbClr val="004173"/>
                        </a:solidFill>
                        <a:latin typeface="Avenir Roman" panose="02000503020000020003" pitchFamily="2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004173"/>
                          </a:solidFill>
                          <a:latin typeface="Avenir Roman" panose="02000503020000020003" pitchFamily="2" charset="0"/>
                        </a:rPr>
                        <a:t>Z</a:t>
                      </a:r>
                      <a:endParaRPr lang="fr-CA" dirty="0">
                        <a:solidFill>
                          <a:srgbClr val="004173"/>
                        </a:solidFill>
                        <a:latin typeface="Avenir Roman" panose="02000503020000020003" pitchFamily="2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417002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193E831A-8041-3942-99D6-8A6436D90E18}"/>
              </a:ext>
            </a:extLst>
          </p:cNvPr>
          <p:cNvGrpSpPr/>
          <p:nvPr/>
        </p:nvGrpSpPr>
        <p:grpSpPr>
          <a:xfrm>
            <a:off x="365522" y="5977323"/>
            <a:ext cx="7501296" cy="870513"/>
            <a:chOff x="365522" y="5977323"/>
            <a:chExt cx="7501296" cy="870513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4571F95-D808-4E44-89B4-E4B7AF152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75" y="6231366"/>
              <a:ext cx="1862418" cy="49011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FB63FCD-3A53-F84D-B70F-B2C39E935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783" y="5977323"/>
              <a:ext cx="1937035" cy="870513"/>
            </a:xfrm>
            <a:prstGeom prst="rect">
              <a:avLst/>
            </a:prstGeom>
          </p:spPr>
        </p:pic>
        <p:sp>
          <p:nvSpPr>
            <p:cNvPr id="14" name="Espace réservé du contenu 2">
              <a:extLst>
                <a:ext uri="{FF2B5EF4-FFF2-40B4-BE49-F238E27FC236}">
                  <a16:creationId xmlns:a16="http://schemas.microsoft.com/office/drawing/2014/main" id="{39880A0E-09F4-BE40-8E0D-3B7D94BC5996}"/>
                </a:ext>
              </a:extLst>
            </p:cNvPr>
            <p:cNvSpPr txBox="1">
              <a:spLocks/>
            </p:cNvSpPr>
            <p:nvPr/>
          </p:nvSpPr>
          <p:spPr>
            <a:xfrm>
              <a:off x="365522" y="6217915"/>
              <a:ext cx="1146048" cy="5170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A" sz="1000" dirty="0">
                  <a:solidFill>
                    <a:srgbClr val="0041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Avec le soutien financier 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44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34F9-F11D-AA49-AA52-E8732AE7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11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DAEB4D-85DB-2F49-94B4-94E7A0158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6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34F9-F11D-AA49-AA52-E8732AE7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12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67FF68-89B3-5248-B3CB-394982456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9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34F9-F11D-AA49-AA52-E8732AE7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13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9F9026-37C4-324F-94B3-CD9E0190D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9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276" y="365126"/>
            <a:ext cx="8501448" cy="1325563"/>
          </a:xfrm>
        </p:spPr>
        <p:txBody>
          <a:bodyPr>
            <a:normAutofit/>
          </a:bodyPr>
          <a:lstStyle/>
          <a:p>
            <a:pPr algn="ctr"/>
            <a:r>
              <a:rPr lang="en-CA" b="1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[COLLÈGE OU CÉGEP X], </a:t>
            </a:r>
            <a:br>
              <a:rPr lang="en-CA" b="1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b="1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PEUT…</a:t>
            </a:r>
            <a:endParaRPr lang="fr-CA" b="1" dirty="0">
              <a:solidFill>
                <a:srgbClr val="004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Énumérer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endParaRPr lang="en-CA" dirty="0">
              <a:solidFill>
                <a:srgbClr val="004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d’alternatives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applicables</a:t>
            </a:r>
            <a:endParaRPr lang="en-CA" dirty="0">
              <a:solidFill>
                <a:srgbClr val="004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établissement</a:t>
            </a:r>
            <a:endParaRPr lang="en-CA" dirty="0">
              <a:solidFill>
                <a:srgbClr val="004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façon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réaliste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court et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termes</a:t>
            </a:r>
            <a:endParaRPr lang="en-CA" dirty="0">
              <a:solidFill>
                <a:srgbClr val="004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bannir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plastiques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usage unique</a:t>
            </a:r>
          </a:p>
          <a:p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s’engager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le faire</a:t>
            </a:r>
          </a:p>
          <a:p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D’ici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22 </a:t>
            </a:r>
            <a:r>
              <a:rPr lang="en-CA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avril</a:t>
            </a:r>
            <a:r>
              <a:rPr lang="en-CA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fr-CA" dirty="0">
              <a:solidFill>
                <a:srgbClr val="004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CB596D3-DECE-F14F-B5C0-73156C69DD93}"/>
              </a:ext>
            </a:extLst>
          </p:cNvPr>
          <p:cNvGrpSpPr/>
          <p:nvPr/>
        </p:nvGrpSpPr>
        <p:grpSpPr>
          <a:xfrm>
            <a:off x="365522" y="5977323"/>
            <a:ext cx="7501296" cy="870513"/>
            <a:chOff x="365522" y="5977323"/>
            <a:chExt cx="7501296" cy="87051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7A3D721-6A14-EF44-A32F-3E3B921EF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75" y="6231366"/>
              <a:ext cx="1862418" cy="49011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15843E4-8A17-EB46-9130-AE9030D1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783" y="5977323"/>
              <a:ext cx="1937035" cy="870513"/>
            </a:xfrm>
            <a:prstGeom prst="rect">
              <a:avLst/>
            </a:prstGeom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9759444C-14F0-1B45-81F8-B86023C023DB}"/>
                </a:ext>
              </a:extLst>
            </p:cNvPr>
            <p:cNvSpPr txBox="1">
              <a:spLocks/>
            </p:cNvSpPr>
            <p:nvPr/>
          </p:nvSpPr>
          <p:spPr>
            <a:xfrm>
              <a:off x="365522" y="6217915"/>
              <a:ext cx="1146048" cy="5170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A" sz="1000" dirty="0">
                  <a:solidFill>
                    <a:srgbClr val="0041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Avec le soutien financier 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70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15EF1BD-B14B-484F-83F1-9DD1BA24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15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71F14F-B95B-CB4F-9C3E-6B3F5727F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0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15EF1BD-B14B-484F-83F1-9DD1BA24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16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19F421-1012-E747-A32F-EEC34887A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4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B05000-240B-6245-A892-EB8E4C95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17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E0993A-B5F9-C24E-87AF-D2AEC6034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0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34F9-F11D-AA49-AA52-E8732AE7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2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B2A023-BF14-5241-A9B8-A19CC1BB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7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34F9-F11D-AA49-AA52-E8732AE7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3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B61437-7245-2146-A564-C0DBA79C5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3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34F9-F11D-AA49-AA52-E8732AE7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4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E8FFA5-67AD-9F47-871E-B0D430328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34F9-F11D-AA49-AA52-E8732AE7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5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27FECF-D920-2445-AB31-806D54100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4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34F9-F11D-AA49-AA52-E8732AE7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6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29445C-909C-C047-9DE8-5582DDC9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6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34F9-F11D-AA49-AA52-E8732AE7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7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84C7DB-4D71-F645-A451-4870EACED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3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34F9-F11D-AA49-AA52-E8732AE7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4E8-6CDC-471F-8446-B7A09B3B3B72}" type="slidenum">
              <a:rPr lang="fr-CA" smtClean="0"/>
              <a:t>8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AC6350-C4C8-514F-BAE8-71BD6BBE9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0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[NOM DE VOTRE COLLÈGE OU CÉGEP]</a:t>
            </a:r>
            <a:endParaRPr lang="fr-CA" b="1" dirty="0">
              <a:solidFill>
                <a:srgbClr val="004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Fournir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statistiques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concernant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items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plastique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usage unique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utilisés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ordre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d’importance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bouteilles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pailles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tasses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café,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verrines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plastique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d’événements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etc.)]</a:t>
            </a:r>
          </a:p>
          <a:p>
            <a:endParaRPr lang="en-CA" sz="2200" dirty="0">
              <a:solidFill>
                <a:srgbClr val="004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Astuce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voir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l’approvisionnement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établissement</a:t>
            </a:r>
            <a:r>
              <a:rPr lang="en-CA" sz="2200" dirty="0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des </a:t>
            </a:r>
            <a:r>
              <a:rPr lang="en-CA" sz="2200" dirty="0" err="1">
                <a:solidFill>
                  <a:srgbClr val="004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détails</a:t>
            </a:r>
            <a:endParaRPr lang="en-CA" sz="2200" dirty="0">
              <a:solidFill>
                <a:srgbClr val="004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B0E5BB8-C622-B640-B96C-99A9E9050333}"/>
              </a:ext>
            </a:extLst>
          </p:cNvPr>
          <p:cNvGrpSpPr/>
          <p:nvPr/>
        </p:nvGrpSpPr>
        <p:grpSpPr>
          <a:xfrm>
            <a:off x="365522" y="5977323"/>
            <a:ext cx="7501296" cy="870513"/>
            <a:chOff x="365522" y="5977323"/>
            <a:chExt cx="7501296" cy="870513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04E4ABF-8C76-5D40-B474-F5B704B4C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75" y="6231366"/>
              <a:ext cx="1862418" cy="49011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A1B001C-9A5F-AA41-B5C9-70CF36AC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783" y="5977323"/>
              <a:ext cx="1937035" cy="870513"/>
            </a:xfrm>
            <a:prstGeom prst="rect">
              <a:avLst/>
            </a:prstGeom>
          </p:spPr>
        </p:pic>
        <p:sp>
          <p:nvSpPr>
            <p:cNvPr id="14" name="Espace réservé du contenu 2">
              <a:extLst>
                <a:ext uri="{FF2B5EF4-FFF2-40B4-BE49-F238E27FC236}">
                  <a16:creationId xmlns:a16="http://schemas.microsoft.com/office/drawing/2014/main" id="{22960CF9-5F58-EF4E-AAE7-763D0EB1579B}"/>
                </a:ext>
              </a:extLst>
            </p:cNvPr>
            <p:cNvSpPr txBox="1">
              <a:spLocks/>
            </p:cNvSpPr>
            <p:nvPr/>
          </p:nvSpPr>
          <p:spPr>
            <a:xfrm>
              <a:off x="365522" y="6217915"/>
              <a:ext cx="1146048" cy="5170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A" sz="1000" dirty="0">
                  <a:solidFill>
                    <a:srgbClr val="00417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Avec le soutien financier 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41441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165</Words>
  <Application>Microsoft Macintosh PowerPoint</Application>
  <PresentationFormat>Affichage à l'écran (4:3)</PresentationFormat>
  <Paragraphs>44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Avenir Roman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 [NOM DE VOTRE COLLÈGE OU CÉGEP]</vt:lpstr>
      <vt:lpstr>DIAGNOSTIC</vt:lpstr>
      <vt:lpstr>Présentation PowerPoint</vt:lpstr>
      <vt:lpstr>Présentation PowerPoint</vt:lpstr>
      <vt:lpstr>Présentation PowerPoint</vt:lpstr>
      <vt:lpstr>AU [COLLÈGE OU CÉGEP X],  ON PEUT…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Campagne  #Byelespailles</dc:title>
  <dc:creator>Jaguar</dc:creator>
  <cp:lastModifiedBy>Révision</cp:lastModifiedBy>
  <cp:revision>40</cp:revision>
  <dcterms:created xsi:type="dcterms:W3CDTF">2019-02-26T15:24:09Z</dcterms:created>
  <dcterms:modified xsi:type="dcterms:W3CDTF">2019-02-27T21:10:53Z</dcterms:modified>
</cp:coreProperties>
</file>